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08CA5-7B54-4DF3-8A54-52014F22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FA5DA6-8EAC-467C-814D-3520C0B1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96E4-969F-427D-BC3B-365D2C570A3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22686A-EFBE-4C5A-82BA-F2999664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5C0AC7-5480-4CDD-9165-4FEE2421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2A297-235B-40AD-AA17-5E4455FE5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86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7311BE-A967-45BB-878A-A8EF34DD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46F3BA-690B-4282-99B4-FFD269556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5140F0-6633-479E-B011-B8A86C162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C96E4-969F-427D-BC3B-365D2C570A3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72D57D-1300-4DE4-A11C-5A2829884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D6FBF-3908-424B-9AEF-9F9109A7A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297-235B-40AD-AA17-5E4455FE5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3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9929C0-7AC8-4893-B5E9-C698BCBA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</a:t>
            </a:r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7AA59C-4F59-46BF-B96B-0DBFDF0A35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65622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116C1B-6093-4E2E-9662-BA457E5C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800000"/>
                </a:solidFill>
              </a:rPr>
              <a:t>8.2.2 implements Runnable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519920-660D-450D-A5A1-3E1EC51AB1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26612"/>
      </p:ext>
    </p:extLst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6387E0-5E6B-44B3-AF58-61F1B63F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 </a:t>
            </a:r>
            <a:r>
              <a:rPr lang="zh-CN" altLang="en-US"/>
              <a:t>为什么需要线程池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3DC6FC-9704-473D-99DD-EEE2007792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82234"/>
      </p:ext>
    </p:extLst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13E937-462D-4A76-BF85-4F5E9F3F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 </a:t>
            </a:r>
            <a:r>
              <a:rPr lang="zh-CN" altLang="en-US"/>
              <a:t>线程池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C19448-A172-4759-A0A6-A586DD36CA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53237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3CCA92-B3D0-40E9-BB15-53B8F095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32F70C-5A3B-47E7-9D71-23E0600354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07807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A21A68-E7D6-4164-9757-A8938CCE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0BFD7C-935B-4934-B3B5-26BA911A95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84240"/>
      </p:ext>
    </p:extLst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E4B75C-8817-4876-A8BF-42375CC9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B0826F-CE16-4097-8AC3-0F7AC41EF9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76046"/>
      </p:ext>
    </p:extLst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99C1E2-6971-4635-8BAA-C2B5AABB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47EB59-E602-4DD9-B099-36B4AFE3FD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97409"/>
      </p:ext>
    </p:extLst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11E99C-070E-4D37-8E6B-E78C09C7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3F6CD5-B61B-4A8C-9E0C-AE44E232DC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61094"/>
      </p:ext>
    </p:extLst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7DAC3F-3CD6-4617-8985-F2A4E1FC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567A4C-03E8-4AC8-9B95-E58459998B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17565"/>
      </p:ext>
    </p:extLst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41E3B5-F912-4EAE-B6B5-912C3218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FDD65E-2C27-4C82-8B40-82ADFFA523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1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DB9000-7C58-4832-AFBA-CDD72C40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77285E-C3E6-494A-BE98-73458ED32B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166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FCB411-FF4B-41A1-824F-578F6AF1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62907A-A007-4C13-810C-58CD8BD599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880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7C7D22-B47C-4B21-B664-EF96BD18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0236D9-D4CA-4D84-8B55-2D10FC28A7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212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41B9DD-7EF8-4DA4-B8FD-241BD3B2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8.3 </a:t>
            </a:r>
            <a:r>
              <a:rPr lang="zh-CN" altLang="en-US" b="1"/>
              <a:t>多线程控制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2885DA-AF21-48C0-9EAD-E024B10B71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3891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38FDBC-C823-4008-BD5E-CEC8C995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E59283-6C52-4165-894D-C03B073FB9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18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A8F157-8DEC-4F02-8C36-9DFFFB9D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C59B36-34E5-4E01-97D8-83C09836A8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3EAB72-9D6B-424B-AD89-A5D66A36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15D0C4-B30D-4E89-A8E0-3706C2AF02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298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40AFAA-C22E-411E-845A-D9443827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2D651F-31D9-4D78-BDFE-8C109E0BBE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9162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5E385D-B5EB-4F6A-98C9-840FB9D2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Thread.yield()</a:t>
            </a:r>
            <a:r>
              <a:rPr lang="zh-CN" altLang="en-US"/>
              <a:t>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9C128A-5918-4610-9748-462B95BB6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8503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955A0B-4438-49D4-95E9-ED7436C7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55FFD8-9340-4221-9EF8-9032B97151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2667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56F214-34EA-4C78-8E50-35A85848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4491D-513C-4488-AA59-23FF9BFD6E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7079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3D55E6-FFD0-4A9B-861B-E7E93FC5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join</a:t>
            </a:r>
            <a:r>
              <a:rPr lang="zh-CN" altLang="en-US"/>
              <a:t>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32FF6F-F816-4AFD-9E01-738B3BD211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4715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82F8C4-43BB-40F4-AB95-C9994D82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1C5899-FD24-43C8-A82D-A480D9449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553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AF67E3-70BC-4FD4-B207-9841F35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onsolas" pitchFamily="49" charset="0"/>
              </a:rPr>
              <a:t>设置后台线程方法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0D7403-5C24-4AF3-87BF-38A187DD01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1776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5BF69D-FCC3-4B0E-A38C-7B45EEA7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9F7391-B3C6-4AA4-9FD8-1CD54FEF2C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08833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5E2F74-DCF0-42F9-9EE6-7D904E71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latin typeface="Consolas" pitchFamily="49" charset="0"/>
              </a:rPr>
              <a:t>调度－－</a:t>
            </a:r>
            <a:r>
              <a:rPr lang="en-US" altLang="zh-CN" b="1">
                <a:latin typeface="Consolas" pitchFamily="49" charset="0"/>
              </a:rPr>
              <a:t>Scheduling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F11252-8A66-445D-980E-DF0F110753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195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3F8E73-ED8E-4CB3-B89A-84C16369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134B12-1A0C-473A-9C68-184C1F6FB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5962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823985-5404-450C-BC9F-8F4822E0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F84D91-C6C4-4E51-9E8A-588C37370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49046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8C05D5-106D-4010-8C47-E2A6D9A5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21CF5A-B02C-4DC2-B0C0-21DC8B8D30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89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D4005E-453A-4E1B-88AD-32767694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示例：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5B662-8DBB-48A1-AEFB-AA60480EF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7875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E87DDF-875E-402B-B78B-245639F35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8.1 </a:t>
            </a:r>
            <a:r>
              <a:rPr lang="zh-CN" altLang="en-US" b="1"/>
              <a:t>线程的概念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82FD29-CD95-4868-B80D-0F868D0EBA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30660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C2B620-4BEE-4BFD-991D-32F7F192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54F436-C8DA-4EB1-9DBF-D921084FC7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0637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4DC9A7-53A2-42D4-B8EB-4C7CC0F1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5F6396-7330-403D-88B0-BB22B95D45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68742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7DB90C-BB86-432B-B2B1-1AB98007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39AD00-DE49-41E0-ACD9-DFD9E18B0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76907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62A192-3E93-4F60-83E0-22AFAF54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8.4</a:t>
            </a:r>
            <a:r>
              <a:rPr lang="zh-CN" altLang="en-US" b="1"/>
              <a:t>线程同步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902E7C-24EA-4A03-A9F3-76911E56A5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98749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EA97AD-92E4-4174-8A6C-04A6A9DE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8.3.3 </a:t>
            </a:r>
            <a:r>
              <a:rPr lang="zh-CN" altLang="en-US" b="1"/>
              <a:t>同步</a:t>
            </a:r>
            <a:r>
              <a:rPr lang="en-US" altLang="zh-CN" b="1"/>
              <a:t>------</a:t>
            </a:r>
            <a:r>
              <a:rPr lang="en-US" altLang="zh-CN" sz="3200" b="1"/>
              <a:t>Synchronization</a:t>
            </a:r>
            <a:endParaRPr lang="en-US" altLang="zh-CN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BEB2E3-D0F5-4059-8659-F8ABCF1F0A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49548"/>
      </p:ext>
    </p:extLst>
  </p:cSld>
  <p:clrMapOvr>
    <a:masterClrMapping/>
  </p:clrMapOvr>
  <p:transition>
    <p:spli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6217E1-A5A3-4802-B1EB-103A1834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/>
              <a:t>8.3.3 </a:t>
            </a:r>
            <a:r>
              <a:rPr lang="zh-CN" altLang="en-US" sz="3600"/>
              <a:t>互斥</a:t>
            </a:r>
            <a:r>
              <a:rPr lang="en-US" altLang="zh-CN" sz="3600"/>
              <a:t>----Mutual exclusion</a:t>
            </a:r>
            <a:endParaRPr lang="en-US" altLang="zh-CN" sz="36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DE6F9A-F509-46CE-BCC1-5EFB40511F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62817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7D56EC-981B-47B8-8182-8CB3FC40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</a:t>
            </a:r>
            <a:r>
              <a:rPr lang="zh-CN" altLang="en-US"/>
              <a:t>中的锁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6F44B6-88E0-468D-882C-84EAD6EBD7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61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62806D-E26C-4332-9EDF-9E0F1C94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synchronized</a:t>
            </a:r>
            <a:r>
              <a:rPr lang="zh-CN" altLang="en-US"/>
              <a:t>关键字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17546C-F9A2-45D3-851B-4CDEC0571F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35727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FA4D53-D92A-4CAA-ADB5-262BEE37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E1D5E3-ACF9-4F60-A504-558195402B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7088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0C4B92-AC8F-4463-873E-ECB90EE8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A6A424-F674-4D2A-9094-2A1C9BAB72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7813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62F2F9-A224-46C8-8634-9B4FA1C0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B30DBD-02AC-4C32-8826-EF65DA4FA1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89488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9105FA-95B2-4857-A820-A04E5C11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4EA014-D5E2-4331-9DF9-EB982F682F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18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ADC70E-4C88-4F78-8E2F-317BB92C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76415-AA57-4285-A953-40F0AE1174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4690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80B935-5392-4C42-BC8D-3DDDCCA1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3866F5-0881-4984-929E-99E27D174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67293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974DBC-E919-433E-8639-23B874D6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A59820-A851-46E2-878C-1117E107F9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0228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0C991F-92B5-4268-9141-82D74906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/>
              <a:t>看下面的程序（</a:t>
            </a:r>
            <a:r>
              <a:rPr lang="en-US" altLang="zh-CN" sz="3200" b="1"/>
              <a:t>Runnable</a:t>
            </a:r>
            <a:r>
              <a:rPr lang="zh-CN" altLang="en-US" sz="3200" b="1"/>
              <a:t>与</a:t>
            </a:r>
            <a:r>
              <a:rPr lang="en-US" altLang="zh-CN" sz="3200" b="1"/>
              <a:t>Thread</a:t>
            </a:r>
            <a:r>
              <a:rPr lang="zh-CN" altLang="en-US" sz="3200" b="1"/>
              <a:t>区别）</a:t>
            </a:r>
            <a:br>
              <a:rPr lang="en-US" altLang="zh-CN" sz="3200" b="1"/>
            </a:br>
            <a:r>
              <a:rPr lang="zh-CN" altLang="en-US" sz="3200" b="1"/>
              <a:t>（自学）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7B3888-CB9C-4F80-B82E-62AB5F9E5D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4640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A456C4-6210-40B9-AC51-63A033CC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6C386D-97F2-4BCD-B3E2-E2F632A476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77293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468309-B90F-45DC-BBF8-F69C9D4B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93DF27-383F-43AF-A178-BBAE822BB5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14447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318914-9276-4610-BBD6-6484002F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8C3C0D-5C60-45CE-8EA4-2629F8DE08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53665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E417A7-03F0-48DF-825C-22F8F7C5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</a:t>
            </a:r>
            <a:r>
              <a:rPr lang="zh-CN" altLang="en-US"/>
              <a:t>中的锁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78423B-74CB-4C19-9D3E-666C7ECEE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2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3318B8-33D0-45E2-B94E-CEDA3D62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volatile</a:t>
            </a:r>
            <a:r>
              <a:rPr lang="zh-CN" altLang="en-US"/>
              <a:t>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8E7668-52B7-411B-AFA1-EF315447E7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60AF17-439D-4AF9-B735-0CC96063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F5F5E-D837-4112-A409-D2F3EC424D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8386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C7EF60-1DF0-4696-97AA-7A4245DD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这个程序在语义上等价于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8A2380-6A29-41D3-ACDF-DC20E9600D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1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9D3F39-D765-4E61-8698-D7C98B90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EADF68-69E9-411B-8C51-AE48FA5BD5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62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216140-BD43-4F64-A818-21B77F77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</a:t>
            </a:r>
            <a:r>
              <a:rPr lang="zh-CN" altLang="en-US"/>
              <a:t>中的锁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784A2C-56EB-4117-B5D8-117522C1A1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08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17598A-53CF-427F-A6CC-FAEEDC88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Lock</a:t>
            </a:r>
            <a:r>
              <a:rPr lang="zh-CN" altLang="en-US"/>
              <a:t>接口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679770-F010-4DE4-ABDF-731B9EEDE9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79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6C2EC7-3DFB-4D21-9A34-D051DC4A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99E7FE-F113-46C6-A0B7-971199C2FA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75833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67533C-67EA-4856-84A4-66457CCF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5D5CC5-F859-41C2-B3F4-25D05BDF2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824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7C8DA4-C9CF-4E4D-99D4-2BF50BF1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/>
              <a:t>8.3.3 </a:t>
            </a:r>
            <a:r>
              <a:rPr lang="zh-CN" altLang="en-US" sz="2800"/>
              <a:t>线程协作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E9313F-44FF-464E-8151-C85CF53911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71477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5EB97B-00F9-43F8-B52D-DA970746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管程的理想工作流程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B2020B-BC19-4EDD-8A97-361929A429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62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E71F30-D356-4D48-8106-51C33A41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D1D475-E543-4768-A607-4206F6695B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30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227DDC-22B9-4E11-A0E7-EFA9B487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667731-05CF-4F3C-91B2-4E69E37B5A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370CC5-9BC1-4FCB-8801-2B2876FD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8.2 java</a:t>
            </a:r>
            <a:r>
              <a:rPr lang="zh-CN" altLang="en-US" b="1"/>
              <a:t>中线程创建方法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82A987-4577-4B3D-8931-CF9E9007E6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06764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6B66E8-30F4-49C4-AC99-CF22A273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synchronized</a:t>
            </a:r>
            <a:r>
              <a:rPr lang="zh-CN" altLang="en-US"/>
              <a:t>等待通知经典范例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A48710-064C-4BB1-AAA3-E8D4D01320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32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A0EB94-C9E4-4F2C-91DB-A2ED75AC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6FA9FF-BF50-4EF9-8879-A6868F53F8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96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CDA4A7-4482-44B8-92FE-A61DB994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 </a:t>
            </a:r>
            <a:r>
              <a:rPr lang="zh-CN" altLang="en-US" b="1"/>
              <a:t>生产者</a:t>
            </a:r>
            <a:r>
              <a:rPr lang="en-US" altLang="zh-CN" b="1"/>
              <a:t>/</a:t>
            </a:r>
            <a:r>
              <a:rPr lang="zh-CN" altLang="en-US" b="1"/>
              <a:t>消费者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49BE6A-85F4-4391-B1FC-512EEA280E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8632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2D7331-1320-4462-9CB9-41563B62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21593E-1FDE-4BF2-9164-7F6F5336B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47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D4805C-11FE-4EEC-8755-63FCF0BD0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F1E77A-84E2-414B-B8EE-2E232D2E5A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27819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1AF158-2A21-4775-955F-0199189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45E354-B89B-44D5-B0C3-81A8B355ED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92581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BFA2E6-7CDC-4BA7-9157-9F1B0819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B7F5B5-3401-4F57-B152-E23AAF040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49648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55124A-B765-4A37-B812-9949A579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E43095-D921-473D-94CF-0158FA9EE2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5513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3C8A18-8DE8-4869-BD2F-EE2AB73D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E59E80-6DD5-4394-BEE2-103472AFE3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19757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2404D3-A084-476D-9815-F8FE7F24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/>
              <a:t>通过</a:t>
            </a:r>
            <a:r>
              <a:rPr lang="en-US" altLang="zh-CN" sz="2800" b="1"/>
              <a:t>Lock</a:t>
            </a:r>
            <a:r>
              <a:rPr lang="zh-CN" altLang="en-US" sz="2800" b="1"/>
              <a:t>和</a:t>
            </a:r>
            <a:r>
              <a:rPr lang="en-US" altLang="zh-CN" sz="2800" b="1"/>
              <a:t>Condition</a:t>
            </a:r>
            <a:r>
              <a:rPr lang="zh-CN" altLang="en-US" sz="2800" b="1"/>
              <a:t>同步</a:t>
            </a:r>
            <a:r>
              <a:rPr lang="en-US" altLang="zh-CN" sz="2800" b="1"/>
              <a:t>---jdk1.5</a:t>
            </a:r>
            <a:r>
              <a:rPr lang="zh-CN" altLang="en-US" sz="2800" b="1"/>
              <a:t>（自学）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E276F-420D-4E5A-B860-369079747C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003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B0516E-4CB3-4BED-A1F1-D5FEAA95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800000"/>
                </a:solidFill>
              </a:rPr>
              <a:t>8.2.1 extends Thread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6B587C-1660-4506-8C32-C4E375675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79511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95CABE-B5BE-428C-9477-4C78DB42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/>
              <a:t>Condition</a:t>
            </a:r>
            <a:r>
              <a:rPr lang="zh-CN" altLang="en-US" sz="2800" b="1"/>
              <a:t>使用方法简单，需要注意在调用方法前获取锁，使用方法如下：</a:t>
            </a:r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3EF6C7-C992-4C32-9BDB-1EBDD1F322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21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D2D2E4-9134-4008-AB6D-C1D89C2E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19BC74-488F-4A6C-B9F7-485EC0C072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9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33D305-59BE-45D2-B672-5CF85637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有界队列示例：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69B7CA-649E-4961-B90E-9D5F56770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00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06B4E7-6512-4B8B-9FF9-5627087D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6BA3AC-4627-42FF-9846-3802BA8301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446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2DB1D8-90D1-4EAA-A21F-2189D76B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solidFill>
                  <a:srgbClr val="3F7F5F"/>
                </a:solidFill>
                <a:latin typeface="Courier New"/>
                <a:ea typeface="+mn-ea"/>
                <a:cs typeface="+mn-cs"/>
              </a:rPr>
              <a:t>/*</a:t>
            </a:r>
            <a:r>
              <a:rPr lang="zh-CN" altLang="en-US" sz="2400">
                <a:solidFill>
                  <a:srgbClr val="3F7F5F"/>
                </a:solidFill>
                <a:latin typeface="Courier New"/>
                <a:ea typeface="+mn-ea"/>
                <a:cs typeface="+mn-cs"/>
              </a:rPr>
              <a:t>由头部删除一个元素，如果数组为空，则删除线程进入等待状态，直到有新添加元素</a:t>
            </a:r>
            <a:r>
              <a:rPr lang="en-US" altLang="zh-CN" sz="2400">
                <a:solidFill>
                  <a:srgbClr val="3F7F5F"/>
                </a:solidFill>
                <a:latin typeface="Courier New"/>
                <a:ea typeface="+mn-ea"/>
                <a:cs typeface="+mn-cs"/>
              </a:rPr>
              <a:t>*/</a:t>
            </a:r>
            <a:endParaRPr lang="zh-CN" altLang="en-US" sz="2400" dirty="0">
              <a:solidFill>
                <a:srgbClr val="3F7F5F"/>
              </a:solidFill>
              <a:latin typeface="Courier New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996DE5-EA1A-4F71-8E60-8CC9D0BD7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27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66C0A4-6BE8-4128-838F-CC5D55F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Demo2(</a:t>
            </a:r>
            <a:r>
              <a:rPr lang="zh-CN" altLang="en-US" sz="3200"/>
              <a:t>自学</a:t>
            </a:r>
            <a:r>
              <a:rPr lang="en-US" altLang="zh-CN" sz="3200"/>
              <a:t>)(</a:t>
            </a:r>
            <a:r>
              <a:rPr lang="zh-CN" altLang="en-US" sz="3200"/>
              <a:t>执行器</a:t>
            </a:r>
            <a:r>
              <a:rPr lang="en-US" altLang="zh-CN" sz="3200"/>
              <a:t>+Lock+Condition)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3AC661-6107-4CDE-9EEE-D28E33AAE0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373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F39FCE-A7D2-4889-9BD4-C0A3FEB9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3ECBFE-9864-4337-BEF7-92E02D2188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2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D1B641-285C-4B06-BCE7-466D0478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456F91-E25B-47A8-8376-CE4459B3E9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0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DD4C3D-42D7-44F3-BB26-7C2D5C2A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0652D0-E5C0-4F60-97FB-4D1D1AD5A0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36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276D84-12D5-42AA-B00F-0FB5565A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8EEECD-1683-4A57-94D8-141BDDF589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9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86BBD7-E88E-4093-955C-E877E954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B78353-D5AF-489A-8353-CD6E3FCE1C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73987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BB3F42-82CA-4F11-A2ED-806A648A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450B26-724F-412A-9F0C-22B00B6D10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890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D9F608-F45B-4E83-89D4-E847BCB5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B53415-E725-4533-B297-066A0C9F96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45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22B03D-5496-4971-A88F-6F0A2C4F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</a:t>
            </a:r>
            <a:r>
              <a:rPr lang="zh-CN" altLang="en-US"/>
              <a:t>中的锁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1BDAA4-9694-47D6-9831-863F953B0E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07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8765D0-DA5E-4B3A-83FB-A62AECEC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C7B961-CC20-4610-9E37-2A74F9DC61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130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4E22D4-48D6-4D0C-A842-4DD71BF3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1CE01C-2C86-4719-B35F-66343637B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7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CDA635-DFC2-4F7E-B24A-48FC4D4E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回顾读写的</a:t>
            </a:r>
            <a:r>
              <a:rPr lang="en-US" altLang="zh-CN" b="1"/>
              <a:t>P V</a:t>
            </a:r>
            <a:r>
              <a:rPr lang="zh-CN" altLang="en-US" b="1"/>
              <a:t>操作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F535D5-5DD6-4F19-B102-7A46FC11E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61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CA1B01-EC4F-4184-A2CA-7F2FF427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FE449C-DF9F-4263-89FE-7E2603D03B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44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4B9C16-637D-497D-89E4-E20F0E1F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8.3 </a:t>
            </a:r>
            <a:r>
              <a:rPr lang="zh-CN" altLang="en-US" b="1"/>
              <a:t>多线程控制及通讯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45EBD7-D72C-49C8-B856-8DF4B70A69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28376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F3922D-F96C-4577-BB37-142BF0E3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/>
              <a:t>8.3.4  </a:t>
            </a:r>
            <a:r>
              <a:rPr lang="zh-CN" altLang="en-US" sz="2800" b="1"/>
              <a:t>线程间的</a:t>
            </a:r>
            <a:r>
              <a:rPr lang="en-US" altLang="zh-CN" sz="2800" b="1"/>
              <a:t>io</a:t>
            </a:r>
            <a:r>
              <a:rPr lang="zh-CN" altLang="en-US" sz="2800" b="1"/>
              <a:t>操作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BD45BD-E185-4089-A670-9F575BA47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15369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DC26AC-C176-4A99-B733-81FEB691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DAC295-82A1-4EC8-B225-1DAB7DF9B7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500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D1D5D2-3C6C-45C3-9E1F-1E6E62CE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3B24DD-E1D1-4651-BB49-211C76C093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70451"/>
      </p:ext>
    </p:extLst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26CAB0-49D1-4AB5-BA23-8A7CF51E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1F57AE-6B67-4663-9480-1500BA9C2A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89425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AFF2AF-531F-4465-A782-C4C3649E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207BD0-CE69-48F1-B010-8F96D869D9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4886"/>
      </p:ext>
    </p:extLst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379B27-4728-4B8A-AF85-C92868EB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5515FC-054A-47D8-8097-40BA85D9D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00558"/>
      </p:ext>
    </p:extLst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59728D-15E5-419A-B88C-F5937F25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904CA9-DCC9-4686-97B6-13027F1621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18587"/>
      </p:ext>
    </p:extLst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019401-1A0E-44B6-8AF1-6A04755D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4EB162-694A-452D-BA28-B5A0F8F2C5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99703"/>
      </p:ext>
    </p:extLst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5207E4-35CD-4955-B947-273775F8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BEA26E-6403-4C45-BCFC-59760F6DD4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11666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739C31-5F23-486A-BA16-97D6587C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E3C1E8-2DBB-473A-AFEB-9818F95124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04386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9ECC73-0EA5-4960-98B5-20F4BC79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阻塞队列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1B8ABD-1680-464A-A32C-D72040182C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996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338EA3-7D78-42B8-9760-EEA41DD9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65F0A1-35C7-41C6-9208-2149F6EEC7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751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188604-C6FD-4BD2-9D75-C169AA94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 </a:t>
            </a:r>
            <a:r>
              <a:rPr lang="zh-CN" altLang="en-US"/>
              <a:t>线程池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2FC714-F25A-489E-A72C-A9CB8CFAA8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43988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Office PowerPoint</Application>
  <PresentationFormat>全屏显示(4:3)</PresentationFormat>
  <Paragraphs>45</Paragraphs>
  <Slides>108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14" baseType="lpstr">
      <vt:lpstr>等线</vt:lpstr>
      <vt:lpstr>等线 Light</vt:lpstr>
      <vt:lpstr>Arial</vt:lpstr>
      <vt:lpstr>Consolas</vt:lpstr>
      <vt:lpstr>Courier New</vt:lpstr>
      <vt:lpstr>Office 主题​​</vt:lpstr>
      <vt:lpstr> </vt:lpstr>
      <vt:lpstr>内容</vt:lpstr>
      <vt:lpstr>8.1 线程的概念</vt:lpstr>
      <vt:lpstr>PowerPoint 演示文稿</vt:lpstr>
      <vt:lpstr>内容</vt:lpstr>
      <vt:lpstr>8.2 java中线程创建方法</vt:lpstr>
      <vt:lpstr>8.2.1 extends Thread</vt:lpstr>
      <vt:lpstr>PowerPoint 演示文稿</vt:lpstr>
      <vt:lpstr>PowerPoint 演示文稿</vt:lpstr>
      <vt:lpstr>8.2.2 implements Runnable</vt:lpstr>
      <vt:lpstr>PowerPoint 演示文稿</vt:lpstr>
      <vt:lpstr>PowerPoint 演示文稿</vt:lpstr>
      <vt:lpstr>内容</vt:lpstr>
      <vt:lpstr>8.3 多线程控制</vt:lpstr>
      <vt:lpstr>PowerPoint 演示文稿</vt:lpstr>
      <vt:lpstr>PowerPoint 演示文稿</vt:lpstr>
      <vt:lpstr>PowerPoint 演示文稿</vt:lpstr>
      <vt:lpstr>PowerPoint 演示文稿</vt:lpstr>
      <vt:lpstr>Thread.yield()方法</vt:lpstr>
      <vt:lpstr>PowerPoint 演示文稿</vt:lpstr>
      <vt:lpstr>join方法</vt:lpstr>
      <vt:lpstr>PowerPoint 演示文稿</vt:lpstr>
      <vt:lpstr>设置后台线程方法</vt:lpstr>
      <vt:lpstr>PowerPoint 演示文稿</vt:lpstr>
      <vt:lpstr>调度－－Scheduling</vt:lpstr>
      <vt:lpstr>EXAMPLE</vt:lpstr>
      <vt:lpstr>PowerPoint 演示文稿</vt:lpstr>
      <vt:lpstr>PowerPoint 演示文稿</vt:lpstr>
      <vt:lpstr>示例：</vt:lpstr>
      <vt:lpstr>PowerPoint 演示文稿</vt:lpstr>
      <vt:lpstr>PowerPoint 演示文稿</vt:lpstr>
      <vt:lpstr>内容</vt:lpstr>
      <vt:lpstr>8.4线程同步</vt:lpstr>
      <vt:lpstr>8.3.3 同步------Synchronization</vt:lpstr>
      <vt:lpstr>8.3.3 互斥----Mutual exclusion</vt:lpstr>
      <vt:lpstr>Java中的锁</vt:lpstr>
      <vt:lpstr>synchronized关键字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看下面的程序（Runnable与Thread区别） （自学）</vt:lpstr>
      <vt:lpstr>PowerPoint 演示文稿</vt:lpstr>
      <vt:lpstr>PowerPoint 演示文稿</vt:lpstr>
      <vt:lpstr>PowerPoint 演示文稿</vt:lpstr>
      <vt:lpstr>Java中的锁</vt:lpstr>
      <vt:lpstr>volatile域</vt:lpstr>
      <vt:lpstr>这个程序在语义上等价于</vt:lpstr>
      <vt:lpstr>PowerPoint 演示文稿</vt:lpstr>
      <vt:lpstr>Java中的锁</vt:lpstr>
      <vt:lpstr>Lock接口</vt:lpstr>
      <vt:lpstr>PowerPoint 演示文稿</vt:lpstr>
      <vt:lpstr>PowerPoint 演示文稿</vt:lpstr>
      <vt:lpstr>8.3.3 线程协作</vt:lpstr>
      <vt:lpstr>管程的理想工作流程</vt:lpstr>
      <vt:lpstr>PowerPoint 演示文稿</vt:lpstr>
      <vt:lpstr>PowerPoint 演示文稿</vt:lpstr>
      <vt:lpstr>synchronized等待通知经典范例</vt:lpstr>
      <vt:lpstr>PowerPoint 演示文稿</vt:lpstr>
      <vt:lpstr>Example 生产者/消费者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通过Lock和Condition同步---jdk1.5（自学）</vt:lpstr>
      <vt:lpstr>Condition使用方法简单，需要注意在调用方法前获取锁，使用方法如下：</vt:lpstr>
      <vt:lpstr>PowerPoint 演示文稿</vt:lpstr>
      <vt:lpstr>有界队列示例：</vt:lpstr>
      <vt:lpstr>PowerPoint 演示文稿</vt:lpstr>
      <vt:lpstr>/*由头部删除一个元素，如果数组为空，则删除线程进入等待状态，直到有新添加元素*/</vt:lpstr>
      <vt:lpstr>Demo2(自学)(执行器+Lock+Condition)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Java中的锁</vt:lpstr>
      <vt:lpstr>PowerPoint 演示文稿</vt:lpstr>
      <vt:lpstr>PowerPoint 演示文稿</vt:lpstr>
      <vt:lpstr>回顾读写的P V操作</vt:lpstr>
      <vt:lpstr>PowerPoint 演示文稿</vt:lpstr>
      <vt:lpstr>8.3 多线程控制及通讯</vt:lpstr>
      <vt:lpstr>8.3.4  线程间的io操作</vt:lpstr>
      <vt:lpstr>PowerPoint 演示文稿</vt:lpstr>
      <vt:lpstr>PowerPoint 演示文稿</vt:lpstr>
      <vt:lpstr>PowerPoint 演示文稿</vt:lpstr>
      <vt:lpstr>PowerPoint 演示文稿</vt:lpstr>
      <vt:lpstr>example2</vt:lpstr>
      <vt:lpstr>PowerPoint 演示文稿</vt:lpstr>
      <vt:lpstr>PowerPoint 演示文稿</vt:lpstr>
      <vt:lpstr>PowerPoint 演示文稿</vt:lpstr>
      <vt:lpstr>阻塞队列</vt:lpstr>
      <vt:lpstr>PowerPoint 演示文稿</vt:lpstr>
      <vt:lpstr>8.4 线程池</vt:lpstr>
      <vt:lpstr>1 为什么需要线程池 </vt:lpstr>
      <vt:lpstr>8.4 线程池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CUMT</dc:creator>
  <cp:lastModifiedBy>CUMT</cp:lastModifiedBy>
  <cp:revision>1</cp:revision>
  <dcterms:created xsi:type="dcterms:W3CDTF">2021-12-29T08:04:09Z</dcterms:created>
  <dcterms:modified xsi:type="dcterms:W3CDTF">2021-12-29T08:04:09Z</dcterms:modified>
</cp:coreProperties>
</file>